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Neue Machina" charset="1" panose="00000500000000000000"/>
      <p:regular r:id="rId13"/>
    </p:embeddedFont>
    <p:embeddedFont>
      <p:font typeface="Neue Machina Light" charset="1" panose="000004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5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4255406" cy="10287000"/>
            <a:chOff x="0" y="0"/>
            <a:chExt cx="375451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45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754510">
                  <a:moveTo>
                    <a:pt x="0" y="0"/>
                  </a:moveTo>
                  <a:lnTo>
                    <a:pt x="3754510" y="0"/>
                  </a:lnTo>
                  <a:lnTo>
                    <a:pt x="375451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D408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5451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t="0" r="-625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6707" y="1230100"/>
            <a:ext cx="16642593" cy="142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40"/>
              </a:lnSpc>
            </a:pPr>
            <a:r>
              <a:rPr lang="en-US" sz="1052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Características do jogo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14479" y="3071646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Um jogo metroidvânia soulslike feito em pixel art.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4479" y="4336402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Movimentação especial e parkur.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479" y="5600794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Combate com detalhes.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8482" y="6865187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Recursos limitados e punições.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16707" y="6474662"/>
            <a:ext cx="3563686" cy="3100407"/>
          </a:xfrm>
          <a:custGeom>
            <a:avLst/>
            <a:gdLst/>
            <a:ahLst/>
            <a:cxnLst/>
            <a:rect r="r" b="b" t="t" l="l"/>
            <a:pathLst>
              <a:path h="3100407" w="3563686">
                <a:moveTo>
                  <a:pt x="0" y="0"/>
                </a:moveTo>
                <a:lnTo>
                  <a:pt x="3563686" y="0"/>
                </a:lnTo>
                <a:lnTo>
                  <a:pt x="3563686" y="3100407"/>
                </a:lnTo>
                <a:lnTo>
                  <a:pt x="0" y="310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4479" y="8129580"/>
            <a:ext cx="13859043" cy="5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64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Power Ups.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985" y="7255462"/>
            <a:ext cx="2367880" cy="2392805"/>
          </a:xfrm>
          <a:custGeom>
            <a:avLst/>
            <a:gdLst/>
            <a:ahLst/>
            <a:cxnLst/>
            <a:rect r="r" b="b" t="t" l="l"/>
            <a:pathLst>
              <a:path h="2392805" w="2367880">
                <a:moveTo>
                  <a:pt x="0" y="0"/>
                </a:moveTo>
                <a:lnTo>
                  <a:pt x="2367879" y="0"/>
                </a:lnTo>
                <a:lnTo>
                  <a:pt x="2367879" y="2392804"/>
                </a:lnTo>
                <a:lnTo>
                  <a:pt x="0" y="239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52" t="-1326" r="0" b="-13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1314" y="3971353"/>
            <a:ext cx="1969658" cy="1969658"/>
          </a:xfrm>
          <a:custGeom>
            <a:avLst/>
            <a:gdLst/>
            <a:ahLst/>
            <a:cxnLst/>
            <a:rect r="r" b="b" t="t" l="l"/>
            <a:pathLst>
              <a:path h="1969658" w="1969658">
                <a:moveTo>
                  <a:pt x="0" y="0"/>
                </a:moveTo>
                <a:lnTo>
                  <a:pt x="1969658" y="0"/>
                </a:lnTo>
                <a:lnTo>
                  <a:pt x="1969658" y="1969659"/>
                </a:lnTo>
                <a:lnTo>
                  <a:pt x="0" y="1969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87808" y="3971353"/>
            <a:ext cx="1874042" cy="1969658"/>
          </a:xfrm>
          <a:custGeom>
            <a:avLst/>
            <a:gdLst/>
            <a:ahLst/>
            <a:cxnLst/>
            <a:rect r="r" b="b" t="t" l="l"/>
            <a:pathLst>
              <a:path h="1969658" w="1874042">
                <a:moveTo>
                  <a:pt x="0" y="0"/>
                </a:moveTo>
                <a:lnTo>
                  <a:pt x="1874041" y="0"/>
                </a:lnTo>
                <a:lnTo>
                  <a:pt x="1874041" y="1969659"/>
                </a:lnTo>
                <a:lnTo>
                  <a:pt x="0" y="1969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1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6730" y="3825841"/>
            <a:ext cx="3491603" cy="2000870"/>
          </a:xfrm>
          <a:custGeom>
            <a:avLst/>
            <a:gdLst/>
            <a:ahLst/>
            <a:cxnLst/>
            <a:rect r="r" b="b" t="t" l="l"/>
            <a:pathLst>
              <a:path h="2000870" w="3491603">
                <a:moveTo>
                  <a:pt x="0" y="0"/>
                </a:moveTo>
                <a:lnTo>
                  <a:pt x="3491603" y="0"/>
                </a:lnTo>
                <a:lnTo>
                  <a:pt x="3491603" y="2000871"/>
                </a:lnTo>
                <a:lnTo>
                  <a:pt x="0" y="2000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15033" y="4040154"/>
            <a:ext cx="3530901" cy="1650313"/>
          </a:xfrm>
          <a:custGeom>
            <a:avLst/>
            <a:gdLst/>
            <a:ahLst/>
            <a:cxnLst/>
            <a:rect r="r" b="b" t="t" l="l"/>
            <a:pathLst>
              <a:path h="1650313" w="3530901">
                <a:moveTo>
                  <a:pt x="0" y="0"/>
                </a:moveTo>
                <a:lnTo>
                  <a:pt x="3530901" y="0"/>
                </a:lnTo>
                <a:lnTo>
                  <a:pt x="3530901" y="1650313"/>
                </a:lnTo>
                <a:lnTo>
                  <a:pt x="0" y="1650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22654" y="7284502"/>
            <a:ext cx="2453082" cy="2453082"/>
          </a:xfrm>
          <a:custGeom>
            <a:avLst/>
            <a:gdLst/>
            <a:ahLst/>
            <a:cxnLst/>
            <a:rect r="r" b="b" t="t" l="l"/>
            <a:pathLst>
              <a:path h="2453082" w="2453082">
                <a:moveTo>
                  <a:pt x="0" y="0"/>
                </a:moveTo>
                <a:lnTo>
                  <a:pt x="2453082" y="0"/>
                </a:lnTo>
                <a:lnTo>
                  <a:pt x="2453082" y="2453082"/>
                </a:lnTo>
                <a:lnTo>
                  <a:pt x="0" y="245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25374" y="7252305"/>
            <a:ext cx="2651590" cy="2485279"/>
          </a:xfrm>
          <a:custGeom>
            <a:avLst/>
            <a:gdLst/>
            <a:ahLst/>
            <a:cxnLst/>
            <a:rect r="r" b="b" t="t" l="l"/>
            <a:pathLst>
              <a:path h="2485279" w="2651590">
                <a:moveTo>
                  <a:pt x="0" y="0"/>
                </a:moveTo>
                <a:lnTo>
                  <a:pt x="2651590" y="0"/>
                </a:lnTo>
                <a:lnTo>
                  <a:pt x="2651590" y="2485279"/>
                </a:lnTo>
                <a:lnTo>
                  <a:pt x="0" y="2485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192" t="0" r="-3136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26094" y="7284502"/>
            <a:ext cx="2259455" cy="2363764"/>
          </a:xfrm>
          <a:custGeom>
            <a:avLst/>
            <a:gdLst/>
            <a:ahLst/>
            <a:cxnLst/>
            <a:rect r="r" b="b" t="t" l="l"/>
            <a:pathLst>
              <a:path h="2363764" w="2259455">
                <a:moveTo>
                  <a:pt x="0" y="0"/>
                </a:moveTo>
                <a:lnTo>
                  <a:pt x="2259455" y="0"/>
                </a:lnTo>
                <a:lnTo>
                  <a:pt x="2259455" y="2363764"/>
                </a:lnTo>
                <a:lnTo>
                  <a:pt x="0" y="2363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08" t="0" r="-230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1287" y="1410970"/>
            <a:ext cx="7536503" cy="121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11226" spc="-976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Inspirações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170788"/>
            <a:ext cx="2420225" cy="80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7495" y="6513851"/>
            <a:ext cx="2207637" cy="72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893"/>
              </a:lnSpc>
              <a:spcBef>
                <a:spcPct val="0"/>
              </a:spcBef>
            </a:pPr>
            <a:r>
              <a:rPr lang="en-US" sz="6702" spc="-583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46617" y="3167631"/>
            <a:ext cx="2420225" cy="80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pc="-639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2399" y="6529774"/>
            <a:ext cx="2014443" cy="66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6116" spc="-532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064" y="2966233"/>
            <a:ext cx="21069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HOLLOW KNIGHT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62064" y="6364874"/>
            <a:ext cx="276360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CASTLEVANIA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18392" y="3177389"/>
            <a:ext cx="210698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UNDERTALE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18392" y="6493694"/>
            <a:ext cx="28876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ORI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4432" y="2402171"/>
            <a:ext cx="13489746" cy="6744873"/>
          </a:xfrm>
          <a:custGeom>
            <a:avLst/>
            <a:gdLst/>
            <a:ahLst/>
            <a:cxnLst/>
            <a:rect r="r" b="b" t="t" l="l"/>
            <a:pathLst>
              <a:path h="6744873" w="13489746">
                <a:moveTo>
                  <a:pt x="0" y="0"/>
                </a:moveTo>
                <a:lnTo>
                  <a:pt x="13489747" y="0"/>
                </a:lnTo>
                <a:lnTo>
                  <a:pt x="13489747" y="6744873"/>
                </a:lnTo>
                <a:lnTo>
                  <a:pt x="0" y="674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81808" y="1189130"/>
            <a:ext cx="7536503" cy="121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11226" spc="-976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Telas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38699" y="4141353"/>
            <a:ext cx="8320601" cy="4179500"/>
          </a:xfrm>
          <a:custGeom>
            <a:avLst/>
            <a:gdLst/>
            <a:ahLst/>
            <a:cxnLst/>
            <a:rect r="r" b="b" t="t" l="l"/>
            <a:pathLst>
              <a:path h="4179500" w="8320601">
                <a:moveTo>
                  <a:pt x="0" y="0"/>
                </a:moveTo>
                <a:lnTo>
                  <a:pt x="8320601" y="0"/>
                </a:lnTo>
                <a:lnTo>
                  <a:pt x="8320601" y="4179499"/>
                </a:lnTo>
                <a:lnTo>
                  <a:pt x="0" y="4179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8" r="-2465" b="-5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9700" y="4141353"/>
            <a:ext cx="8358999" cy="4179500"/>
          </a:xfrm>
          <a:custGeom>
            <a:avLst/>
            <a:gdLst/>
            <a:ahLst/>
            <a:cxnLst/>
            <a:rect r="r" b="b" t="t" l="l"/>
            <a:pathLst>
              <a:path h="4179500" w="8358999">
                <a:moveTo>
                  <a:pt x="0" y="0"/>
                </a:moveTo>
                <a:lnTo>
                  <a:pt x="8358999" y="0"/>
                </a:lnTo>
                <a:lnTo>
                  <a:pt x="8358999" y="4179499"/>
                </a:lnTo>
                <a:lnTo>
                  <a:pt x="0" y="4179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677816">
            <a:off x="6753513" y="8213334"/>
            <a:ext cx="3659059" cy="2089933"/>
          </a:xfrm>
          <a:custGeom>
            <a:avLst/>
            <a:gdLst/>
            <a:ahLst/>
            <a:cxnLst/>
            <a:rect r="r" b="b" t="t" l="l"/>
            <a:pathLst>
              <a:path h="2089933" w="3659059">
                <a:moveTo>
                  <a:pt x="0" y="2089932"/>
                </a:moveTo>
                <a:lnTo>
                  <a:pt x="3659059" y="2089932"/>
                </a:lnTo>
                <a:lnTo>
                  <a:pt x="3659059" y="0"/>
                </a:lnTo>
                <a:lnTo>
                  <a:pt x="0" y="0"/>
                </a:lnTo>
                <a:lnTo>
                  <a:pt x="0" y="2089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5529" y="852936"/>
            <a:ext cx="13859043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Mecânica Especial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988157">
            <a:off x="7109170" y="2206990"/>
            <a:ext cx="3659059" cy="2089933"/>
          </a:xfrm>
          <a:custGeom>
            <a:avLst/>
            <a:gdLst/>
            <a:ahLst/>
            <a:cxnLst/>
            <a:rect r="r" b="b" t="t" l="l"/>
            <a:pathLst>
              <a:path h="2089933" w="3659059">
                <a:moveTo>
                  <a:pt x="3659059" y="0"/>
                </a:moveTo>
                <a:lnTo>
                  <a:pt x="0" y="0"/>
                </a:lnTo>
                <a:lnTo>
                  <a:pt x="0" y="2089933"/>
                </a:lnTo>
                <a:lnTo>
                  <a:pt x="3659059" y="2089933"/>
                </a:lnTo>
                <a:lnTo>
                  <a:pt x="365905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3212" y="0"/>
            <a:ext cx="14255406" cy="10287000"/>
            <a:chOff x="0" y="0"/>
            <a:chExt cx="375451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45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754510">
                  <a:moveTo>
                    <a:pt x="0" y="0"/>
                  </a:moveTo>
                  <a:lnTo>
                    <a:pt x="3754510" y="0"/>
                  </a:lnTo>
                  <a:lnTo>
                    <a:pt x="375451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D4082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5451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8874" y="3152975"/>
            <a:ext cx="8758802" cy="4379401"/>
          </a:xfrm>
          <a:custGeom>
            <a:avLst/>
            <a:gdLst/>
            <a:ahLst/>
            <a:cxnLst/>
            <a:rect r="r" b="b" t="t" l="l"/>
            <a:pathLst>
              <a:path h="4379401" w="8758802">
                <a:moveTo>
                  <a:pt x="0" y="0"/>
                </a:moveTo>
                <a:lnTo>
                  <a:pt x="8758801" y="0"/>
                </a:lnTo>
                <a:lnTo>
                  <a:pt x="8758801" y="4379401"/>
                </a:lnTo>
                <a:lnTo>
                  <a:pt x="0" y="4379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152975"/>
            <a:ext cx="8758802" cy="4379401"/>
          </a:xfrm>
          <a:custGeom>
            <a:avLst/>
            <a:gdLst/>
            <a:ahLst/>
            <a:cxnLst/>
            <a:rect r="r" b="b" t="t" l="l"/>
            <a:pathLst>
              <a:path h="4379401" w="8758802">
                <a:moveTo>
                  <a:pt x="0" y="0"/>
                </a:moveTo>
                <a:lnTo>
                  <a:pt x="8758802" y="0"/>
                </a:lnTo>
                <a:lnTo>
                  <a:pt x="8758802" y="4379401"/>
                </a:lnTo>
                <a:lnTo>
                  <a:pt x="0" y="437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9739081">
            <a:off x="6999733" y="7350524"/>
            <a:ext cx="3659059" cy="2089933"/>
          </a:xfrm>
          <a:custGeom>
            <a:avLst/>
            <a:gdLst/>
            <a:ahLst/>
            <a:cxnLst/>
            <a:rect r="r" b="b" t="t" l="l"/>
            <a:pathLst>
              <a:path h="2089933" w="3659059">
                <a:moveTo>
                  <a:pt x="3659059" y="0"/>
                </a:moveTo>
                <a:lnTo>
                  <a:pt x="0" y="0"/>
                </a:lnTo>
                <a:lnTo>
                  <a:pt x="0" y="2089933"/>
                </a:lnTo>
                <a:lnTo>
                  <a:pt x="3659059" y="2089933"/>
                </a:lnTo>
                <a:lnTo>
                  <a:pt x="36590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49267" y="3806115"/>
            <a:ext cx="13859043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Obrigado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13012" y="6488492"/>
            <a:ext cx="3450316" cy="3001775"/>
          </a:xfrm>
          <a:custGeom>
            <a:avLst/>
            <a:gdLst/>
            <a:ahLst/>
            <a:cxnLst/>
            <a:rect r="r" b="b" t="t" l="l"/>
            <a:pathLst>
              <a:path h="3001775" w="3450316">
                <a:moveTo>
                  <a:pt x="0" y="0"/>
                </a:moveTo>
                <a:lnTo>
                  <a:pt x="3450316" y="0"/>
                </a:lnTo>
                <a:lnTo>
                  <a:pt x="3450316" y="3001775"/>
                </a:lnTo>
                <a:lnTo>
                  <a:pt x="0" y="3001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DAGybOercGE</dc:identifier>
  <dcterms:modified xsi:type="dcterms:W3CDTF">2011-08-01T06:04:30Z</dcterms:modified>
  <cp:revision>1</cp:revision>
  <dc:title>Phantom Pain</dc:title>
</cp:coreProperties>
</file>